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756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8A5E98-A695-4C23-B30F-D515DC7D6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F2511C-8166-4300-B11B-C997F5710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7DE60-B01A-471A-83DB-A968DAFE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F5C-98D6-4FD2-8FE0-66881363649A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3E12B0-0DF2-4B54-98B1-F31B05E1E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EA41E5-207B-4F64-A437-D15CEA52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876E-9D80-45A1-992F-C5FADD7E8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3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148EF0-9C20-4C63-9A39-F347AD90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A9F887-D358-4536-92C4-5A4D3CDB3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B433DB-07E0-4C72-9A3F-7A0F56E2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F5C-98D6-4FD2-8FE0-66881363649A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423C32-8CC0-45CA-9FF0-8032AE2B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29ADB3-FAC6-413B-856D-62DFCCF7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876E-9D80-45A1-992F-C5FADD7E8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50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1A6065-1E57-4D74-A7F1-778E7CA75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719F05-8905-4EAE-86E1-5D9BDA63F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11B37E-9175-49FF-818B-7FFBE3CA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F5C-98D6-4FD2-8FE0-66881363649A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1691DB-C52C-499F-A592-E6254FAA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A5C787-24FF-4C7D-92FA-98CE4773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876E-9D80-45A1-992F-C5FADD7E8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80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DB5B4-3AF4-464C-80D1-B5AE7F86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3DFD73-585F-4DA7-AFAE-AE4D92003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CA8525-B718-4BFE-9C39-C824C269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F5C-98D6-4FD2-8FE0-66881363649A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5E516B-31C7-4DCA-AEBC-DA0A9158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79BB1F-7AC2-4C48-82EA-ACF9EE4C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876E-9D80-45A1-992F-C5FADD7E8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3E0940-A362-4412-9F71-73B481CA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2EFFB3-19BD-49FA-8D3A-69291BF0E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AE402C-CB8F-4A1D-AB47-76CDF67F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F5C-98D6-4FD2-8FE0-66881363649A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3B2021-EF8B-4CCB-A604-C2041B4B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C9938-F737-4130-B8FD-227274DD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876E-9D80-45A1-992F-C5FADD7E8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03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F3E100-177E-4854-89AE-532691B0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AC733D-6E92-4ADB-8DDC-2EED3AB5C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C493AE-11AF-498F-9045-981F85337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056FFD-6A45-4BAF-AAA8-A33892B5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F5C-98D6-4FD2-8FE0-66881363649A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20D4D5-A8A2-479D-953F-53234BDB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6C8525-69E8-4669-BD33-F70F8AA4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876E-9D80-45A1-992F-C5FADD7E8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38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E122D-0102-42BC-A113-66CFD25A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8084FF-F927-4C04-B521-C7E7A757F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527C03-4F0D-4D77-BCD2-57E957237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1DC67F1-2A5E-4B31-81F2-E9E75E1AC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BDD7BA-D277-4417-8809-084CB4652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75DA52-2358-4442-BEBF-3187937D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F5C-98D6-4FD2-8FE0-66881363649A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0A1EBF7-D5C1-470C-9392-18CC9206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AF7D1A-B1A4-409C-A5FF-31B51781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876E-9D80-45A1-992F-C5FADD7E8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10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6C056-54EE-462E-B8E8-066F261F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AAE4B2-5757-4386-A568-057982E5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F5C-98D6-4FD2-8FE0-66881363649A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865E75-9683-42A7-A4F8-40B07CB0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310250-C9DC-4834-95A3-AD0165CF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876E-9D80-45A1-992F-C5FADD7E8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63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06BE95-CAF8-4D0F-A9F3-B559D62F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F5C-98D6-4FD2-8FE0-66881363649A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1B8AFA-B032-404C-8E8B-3BE3E64C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4A8345-89D2-435C-AEC3-17D1E52E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876E-9D80-45A1-992F-C5FADD7E8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05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1E27AB-BBE3-4BDC-91B2-59B17B77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243B6D-8348-4D07-87F7-B175D3D54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1EC64A-8514-437D-9F1B-D50A61462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B8F561-FD2E-48FE-A3A9-BA0E345B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F5C-98D6-4FD2-8FE0-66881363649A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3E711E-DAE8-4EBC-BA71-62E6A921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A2AD47-4ED9-4350-9D3D-AC8DFF5A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876E-9D80-45A1-992F-C5FADD7E8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16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A8CF9-6819-4136-B198-F01DB315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0D4DFFC-F5BA-4C42-A440-602CF8FF3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ADF8FB-00F1-4455-AC05-884E246E2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4D8D62-044F-441B-874E-760236F7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AF5C-98D6-4FD2-8FE0-66881363649A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72DE3D-375A-40B5-9E44-07FCC696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EDD4C9-8D8F-4CDF-8FDD-9C09AFF3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876E-9D80-45A1-992F-C5FADD7E8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76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2CD10FC-0C7B-4E83-BA6B-F5509C47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D8428F-D887-4411-863E-06BFED62A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3FC4A9-9573-4479-AD8E-DC80DEDFC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AF5C-98D6-4FD2-8FE0-66881363649A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CBC091-FCCA-4CDD-9B93-EC0A9C3A6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0E4E27-0BFE-4267-8D09-E20D0444A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876E-9D80-45A1-992F-C5FADD7E8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22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7A7875D7-C39F-4B33-B07B-2EB31A577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32" y="14588"/>
            <a:ext cx="1137613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D0DAD5-9A24-465D-B594-E1ACC8C9303B}"/>
              </a:ext>
            </a:extLst>
          </p:cNvPr>
          <p:cNvSpPr/>
          <p:nvPr/>
        </p:nvSpPr>
        <p:spPr>
          <a:xfrm>
            <a:off x="4699000" y="0"/>
            <a:ext cx="2408338" cy="798218"/>
          </a:xfrm>
          <a:prstGeom prst="rect">
            <a:avLst/>
          </a:prstGeom>
          <a:solidFill>
            <a:srgbClr val="756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DIRECTEUR</a:t>
            </a:r>
          </a:p>
          <a:p>
            <a:pPr algn="ctr"/>
            <a:r>
              <a:rPr lang="fr-FR" sz="1200" dirty="0"/>
              <a:t>Loic ROBIN</a:t>
            </a:r>
          </a:p>
          <a:p>
            <a:pPr algn="ctr"/>
            <a:r>
              <a:rPr lang="fr-FR" sz="1200" dirty="0"/>
              <a:t>Tel: 79 28 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3FCF8F-BF3A-40E6-8BEB-7865818F8857}"/>
              </a:ext>
            </a:extLst>
          </p:cNvPr>
          <p:cNvSpPr/>
          <p:nvPr/>
        </p:nvSpPr>
        <p:spPr>
          <a:xfrm>
            <a:off x="4699000" y="976744"/>
            <a:ext cx="2434649" cy="381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Thomas BERTIN – Tel: 26 52 54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4D800C-4542-4B1E-A1F3-410EDA5CC63E}"/>
              </a:ext>
            </a:extLst>
          </p:cNvPr>
          <p:cNvSpPr/>
          <p:nvPr/>
        </p:nvSpPr>
        <p:spPr>
          <a:xfrm>
            <a:off x="553352" y="3012069"/>
            <a:ext cx="1845425" cy="381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Sandra MUNOZ SALMON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</a:rPr>
              <a:t>Tél: 26 51 91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56ECF0-993D-4D9E-B324-D97E49C3517E}"/>
              </a:ext>
            </a:extLst>
          </p:cNvPr>
          <p:cNvSpPr/>
          <p:nvPr/>
        </p:nvSpPr>
        <p:spPr>
          <a:xfrm>
            <a:off x="2225548" y="1873109"/>
            <a:ext cx="1746087" cy="30018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Poste vacant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5D24BB-D24F-4607-B06B-46A9FF1914C6}"/>
              </a:ext>
            </a:extLst>
          </p:cNvPr>
          <p:cNvSpPr/>
          <p:nvPr/>
        </p:nvSpPr>
        <p:spPr>
          <a:xfrm>
            <a:off x="2710455" y="3012069"/>
            <a:ext cx="1845425" cy="346083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Christophe BRUNI YAHIA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</a:rPr>
              <a:t>Tél: 26 52 80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F23A67-CC8F-0A63-F71D-22AF3DE3D71E}"/>
              </a:ext>
            </a:extLst>
          </p:cNvPr>
          <p:cNvSpPr/>
          <p:nvPr/>
        </p:nvSpPr>
        <p:spPr>
          <a:xfrm>
            <a:off x="2710455" y="4133150"/>
            <a:ext cx="1845425" cy="127559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Delphine LE MEUR – Tel: 26 52 29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091E27-28DD-0373-1FC0-93C2CDB34C15}"/>
              </a:ext>
            </a:extLst>
          </p:cNvPr>
          <p:cNvSpPr/>
          <p:nvPr/>
        </p:nvSpPr>
        <p:spPr>
          <a:xfrm>
            <a:off x="1511576" y="4391358"/>
            <a:ext cx="858387" cy="8877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Tel: 42 58 59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B7345C-2D57-D9CB-4888-D9D36114D956}"/>
              </a:ext>
            </a:extLst>
          </p:cNvPr>
          <p:cNvSpPr/>
          <p:nvPr/>
        </p:nvSpPr>
        <p:spPr>
          <a:xfrm>
            <a:off x="7994976" y="1873109"/>
            <a:ext cx="1746087" cy="30018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Poste vacant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E99A19-E6F7-16DC-9A7E-C3C5EF1186BA}"/>
              </a:ext>
            </a:extLst>
          </p:cNvPr>
          <p:cNvSpPr/>
          <p:nvPr/>
        </p:nvSpPr>
        <p:spPr>
          <a:xfrm>
            <a:off x="2760123" y="3624216"/>
            <a:ext cx="1746087" cy="12756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Sylvain MOLE – Tél: 26 52 81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A00D326-969E-EFF7-55B6-B2E036A335BB}"/>
              </a:ext>
            </a:extLst>
          </p:cNvPr>
          <p:cNvSpPr txBox="1"/>
          <p:nvPr/>
        </p:nvSpPr>
        <p:spPr>
          <a:xfrm>
            <a:off x="7185477" y="6340641"/>
            <a:ext cx="195852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AFFAIRES GENERALES</a:t>
            </a:r>
          </a:p>
          <a:p>
            <a:pPr algn="ctr"/>
            <a:r>
              <a:rPr lang="fr-FR" sz="900" dirty="0"/>
              <a:t>Natacha BROUDISSOU – Tél: 26 51 92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F37633-E094-10A6-9F6B-28308476B753}"/>
              </a:ext>
            </a:extLst>
          </p:cNvPr>
          <p:cNvSpPr/>
          <p:nvPr/>
        </p:nvSpPr>
        <p:spPr>
          <a:xfrm>
            <a:off x="2728926" y="4907090"/>
            <a:ext cx="1746087" cy="12756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Sylvain MOLE – Tél: 26 52 81</a:t>
            </a:r>
          </a:p>
        </p:txBody>
      </p:sp>
    </p:spTree>
    <p:extLst>
      <p:ext uri="{BB962C8B-B14F-4D97-AF65-F5344CB8AC3E}">
        <p14:creationId xmlns:p14="http://schemas.microsoft.com/office/powerpoint/2010/main" val="15250565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76</Words>
  <Application>Microsoft Office PowerPoint</Application>
  <PresentationFormat>Grand écran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Ludovic Leroy</dc:creator>
  <cp:lastModifiedBy>Melanie Illat</cp:lastModifiedBy>
  <cp:revision>6</cp:revision>
  <dcterms:created xsi:type="dcterms:W3CDTF">2022-12-05T04:36:30Z</dcterms:created>
  <dcterms:modified xsi:type="dcterms:W3CDTF">2023-09-05T23:17:30Z</dcterms:modified>
</cp:coreProperties>
</file>